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12DD1-4517-4155-8D25-101C6FBB4766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99454F-38E3-472D-8BAC-45D2D3401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3000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54A9C-6FA0-4AC1-A6A9-3C836E6694B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7074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66DF3A-2FC5-0E54-983D-1DB531C36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0A293DA-1376-FE5D-8845-D6427D0A68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7619B6-4676-6F1E-B2A2-FA08783F9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1382CB-97A0-E39E-84A3-BD8C841FB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BD7676-E70F-9A1B-8203-E474D3EAB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7809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621ED6-691C-D9E0-1C29-7246DC7C8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6C188E8-3577-AA06-FF77-6DC2DBFBCD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9663C9-7F74-24BB-8DCA-7351EDE71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C91F37-AD15-F61B-6AC4-956961273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8C4F78-F8C5-273F-9F39-E69FB52D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0706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27BFAF4-FF4D-E196-7538-CB25E2FE7A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902B33C-93D1-DF75-D2CA-C5119D46F7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D54E14F-BB61-EC82-82B5-56122CA29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BC11B-9D8C-CAFF-157D-552349648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3FC456-90BE-4B24-E58A-81FC757C9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9029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EDF73E-48B0-51D1-4EBF-6CA09FED2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A312AD-E93A-6508-B2EA-0B421F984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D5D8CD-EBC4-D44F-430C-8BF840175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F3FE734-8792-F3A5-C9D4-5C06E9BAB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E9DB118-DCC4-D480-D354-ACF138532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661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FBB468-7BD1-EDF4-7910-C9139EE7B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EAD74BC-2A29-1B6B-79FD-BD1F146EC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C395A1-FC72-C798-167C-59C7379E4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F89CC2-EE5C-B64A-833C-30435E059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3438D4-0332-516D-F6DC-A176FEFBB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7606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818059-22A1-087C-2E6D-BD19C0664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C0FB2E-A19C-314F-50FA-4ABFF8D7DB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08F529F-BBA0-57A5-30FF-3AF5E7F3A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627F695-8346-D958-BACE-1865F2A36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EE02E35-CCED-D53B-DACA-605173450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08BA5E9-9F06-9007-2C38-D1D4E4C43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360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D2AB70-B4B1-4400-0D34-C5E9F9F75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139B0D-69D9-A926-CB9E-7F15A126F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B3A347-4C95-3219-5162-C96907911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E3ED854-9BAB-2089-33BD-9F2C4B89B4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D951805-53CF-6CE2-037C-0664CC002E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AEEC85E-1F93-D503-3272-885909700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E302B25-BAB4-AF0F-996A-7F8171E74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CD0F89D-4D74-AA1C-8399-89461F75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272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A3B093-B5A0-22A4-471E-2512CCBF4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4330E75-13AD-E5EE-3C16-564E6822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0E96046-3479-1EA9-39D1-62474F56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B7C41C7-E7F8-F5D3-462F-868402EAB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346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5C949A7-2502-2305-EBB3-08F02D91A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7A19D02-3B70-E76A-8683-FA0BBF35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83D7FA-73BE-3FDF-EE9D-AC653D40A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886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A9EDA2-D84D-4192-5356-CA9F5EE29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867DA6-923D-5A0E-35A4-6B3B9B615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7836D2D-8E89-060E-7D1A-1E28E40D1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193BE39-3103-CEC5-DAC6-C40F9A987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BCFF3C1-9F20-D1E6-AA92-B73BBB2B0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834BEA7-F250-AF29-C09C-157376F73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0999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2DD9BC-6FC6-82A6-F349-50C28A4C9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907A75E-C7AA-611B-B0F9-30A242D431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BA10A3-B39B-101A-81A5-2294026B59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61F1A3-98C6-EC6E-A237-15FE4AA02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E10655A-87AB-E002-49D1-5E2460DFE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F74B12-1458-F9E4-D611-CB9A8EC60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877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E062A22-A14B-930F-43E9-89C3BF2EA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575DFFE-C4AA-B874-E459-423B4C43F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A33CD8-BE24-87A5-D4ED-65080B8833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67D7EB-C4E5-40BB-8D2C-E72A74DFB284}" type="datetimeFigureOut">
              <a:rPr lang="sv-SE" smtClean="0"/>
              <a:t>2026-09-09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36BAD6-9AEF-3C2C-D605-F897A1978A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93EE3B7-FEA5-2F8F-AB6A-8D065A4C9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031C19-D41B-4338-862D-1B8E9B510A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12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D4F47592-97E8-9811-5DCA-D56B5E6FA411}"/>
              </a:ext>
            </a:extLst>
          </p:cNvPr>
          <p:cNvSpPr txBox="1"/>
          <p:nvPr/>
        </p:nvSpPr>
        <p:spPr>
          <a:xfrm>
            <a:off x="1181100" y="1657076"/>
            <a:ext cx="98298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I VTK ska alla känna sig välkomna</a:t>
            </a: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Vi visar respekt för varandra</a:t>
            </a: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Vi har nolltolerans mot trakasserier, mobbing och kränkningar</a:t>
            </a:r>
          </a:p>
          <a:p>
            <a:pPr algn="l" rtl="0">
              <a:buNone/>
            </a:pP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Fair Play – vi spelar och dömer schysst</a:t>
            </a: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Lyssna på tränaren och på era medspelare, hjälp till att plocka in bollarna</a:t>
            </a: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Vi berömmer och lyfter varandra ute på banan, vi gnäller inte på varandra</a:t>
            </a: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buNone/>
            </a:pP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Vi kastar inte racketar, slår bollar i skynken eller runtom oss. Det förstör träningsklimatet och man kan skada andra</a:t>
            </a:r>
          </a:p>
          <a:p>
            <a:pPr algn="l" rtl="0">
              <a:buNone/>
            </a:pP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Tillsammans bidrar vi till en positiv stämning</a:t>
            </a: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Använd ett positivt språk</a:t>
            </a: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Kämpa – Ge inte upp</a:t>
            </a:r>
            <a:endParaRPr lang="sv-SE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A9DFAC2-F9CE-8424-F776-5CE508FB6245}"/>
              </a:ext>
            </a:extLst>
          </p:cNvPr>
          <p:cNvSpPr txBox="1"/>
          <p:nvPr/>
        </p:nvSpPr>
        <p:spPr>
          <a:xfrm>
            <a:off x="3048762" y="406881"/>
            <a:ext cx="60944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4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SPELARKOD</a:t>
            </a:r>
          </a:p>
        </p:txBody>
      </p:sp>
      <p:pic>
        <p:nvPicPr>
          <p:cNvPr id="11" name="Bildobjekt 10" descr="En bild som visar Grafik, Teckensnitt, symbol, logotyp&#10;&#10;AI-genererat innehåll kan vara felaktigt.">
            <a:extLst>
              <a:ext uri="{FF2B5EF4-FFF2-40B4-BE49-F238E27FC236}">
                <a16:creationId xmlns:a16="http://schemas.microsoft.com/office/drawing/2014/main" id="{F1B8A3C2-4EB3-358B-6648-70BB2861A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798" y="406881"/>
            <a:ext cx="883356" cy="113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3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Bredbild</PresentationFormat>
  <Paragraphs>15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Tyra Asplund</dc:creator>
  <cp:lastModifiedBy>Tyra Asplund</cp:lastModifiedBy>
  <cp:revision>1</cp:revision>
  <dcterms:created xsi:type="dcterms:W3CDTF">2026-09-09T09:43:41Z</dcterms:created>
  <dcterms:modified xsi:type="dcterms:W3CDTF">2026-09-09T09:44:03Z</dcterms:modified>
</cp:coreProperties>
</file>